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4EB6-5B97-4355-AA9B-A33B1DC03E2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F7-C77A-4537-9F13-E9115A475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2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4EB6-5B97-4355-AA9B-A33B1DC03E2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F7-C77A-4537-9F13-E9115A475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4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4EB6-5B97-4355-AA9B-A33B1DC03E2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F7-C77A-4537-9F13-E9115A475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9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4EB6-5B97-4355-AA9B-A33B1DC03E2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F7-C77A-4537-9F13-E9115A475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3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4EB6-5B97-4355-AA9B-A33B1DC03E2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F7-C77A-4537-9F13-E9115A475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0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4EB6-5B97-4355-AA9B-A33B1DC03E2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F7-C77A-4537-9F13-E9115A475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3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4EB6-5B97-4355-AA9B-A33B1DC03E2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F7-C77A-4537-9F13-E9115A475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9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4EB6-5B97-4355-AA9B-A33B1DC03E2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F7-C77A-4537-9F13-E9115A475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1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4EB6-5B97-4355-AA9B-A33B1DC03E2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F7-C77A-4537-9F13-E9115A475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7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4EB6-5B97-4355-AA9B-A33B1DC03E2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F7-C77A-4537-9F13-E9115A475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4EB6-5B97-4355-AA9B-A33B1DC03E2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F7-C77A-4537-9F13-E9115A475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9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C4EB6-5B97-4355-AA9B-A33B1DC03E2B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69F7-C77A-4537-9F13-E9115A475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3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9"/>
            <a:ext cx="12011891" cy="677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7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" y="0"/>
            <a:ext cx="12179928" cy="686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1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03"/>
            <a:ext cx="12288982" cy="69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9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7"/>
            <a:ext cx="12192000" cy="68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9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3"/>
            <a:ext cx="12191999" cy="68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2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9"/>
            <a:ext cx="12192000" cy="68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9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7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610" y="0"/>
            <a:ext cx="12243610" cy="68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" y="1"/>
            <a:ext cx="12173138" cy="68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43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1</cp:revision>
  <dcterms:created xsi:type="dcterms:W3CDTF">2023-04-12T11:14:40Z</dcterms:created>
  <dcterms:modified xsi:type="dcterms:W3CDTF">2023-04-12T12:18:56Z</dcterms:modified>
</cp:coreProperties>
</file>